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71" r:id="rId3"/>
    <p:sldId id="258" r:id="rId4"/>
    <p:sldId id="260" r:id="rId5"/>
    <p:sldId id="268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04" autoAdjust="0"/>
  </p:normalViewPr>
  <p:slideViewPr>
    <p:cSldViewPr>
      <p:cViewPr varScale="1">
        <p:scale>
          <a:sx n="49" d="100"/>
          <a:sy n="49" d="100"/>
        </p:scale>
        <p:origin x="-102" y="-11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086B4C0-5FA2-4584-8741-B765569BA2A6}" type="datetimeFigureOut">
              <a:rPr lang="zh-TW" altLang="en-US" smtClean="0"/>
              <a:pPr/>
              <a:t>2012/6/24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7AC3-06D7-45BA-A8F3-53BFE5415BB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B4C0-5FA2-4584-8741-B765569BA2A6}" type="datetimeFigureOut">
              <a:rPr lang="zh-TW" altLang="en-US" smtClean="0"/>
              <a:pPr/>
              <a:t>2012/6/24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7AC3-06D7-45BA-A8F3-53BFE5415BB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B4C0-5FA2-4584-8741-B765569BA2A6}" type="datetimeFigureOut">
              <a:rPr lang="zh-TW" altLang="en-US" smtClean="0"/>
              <a:pPr/>
              <a:t>2012/6/24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7AC3-06D7-45BA-A8F3-53BFE5415BB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B4C0-5FA2-4584-8741-B765569BA2A6}" type="datetimeFigureOut">
              <a:rPr lang="zh-TW" altLang="en-US" smtClean="0"/>
              <a:pPr/>
              <a:t>2012/6/24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7AC3-06D7-45BA-A8F3-53BFE5415BB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B4C0-5FA2-4584-8741-B765569BA2A6}" type="datetimeFigureOut">
              <a:rPr lang="zh-TW" altLang="en-US" smtClean="0"/>
              <a:pPr/>
              <a:t>2012/6/24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7AC3-06D7-45BA-A8F3-53BFE5415BB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B4C0-5FA2-4584-8741-B765569BA2A6}" type="datetimeFigureOut">
              <a:rPr lang="zh-TW" altLang="en-US" smtClean="0"/>
              <a:pPr/>
              <a:t>2012/6/24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7AC3-06D7-45BA-A8F3-53BFE5415BB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B4C0-5FA2-4584-8741-B765569BA2A6}" type="datetimeFigureOut">
              <a:rPr lang="zh-TW" altLang="en-US" smtClean="0"/>
              <a:pPr/>
              <a:t>2012/6/24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7AC3-06D7-45BA-A8F3-53BFE5415BB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B4C0-5FA2-4584-8741-B765569BA2A6}" type="datetimeFigureOut">
              <a:rPr lang="zh-TW" altLang="en-US" smtClean="0"/>
              <a:pPr/>
              <a:t>2012/6/24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7AC3-06D7-45BA-A8F3-53BFE5415BB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B4C0-5FA2-4584-8741-B765569BA2A6}" type="datetimeFigureOut">
              <a:rPr lang="zh-TW" altLang="en-US" smtClean="0"/>
              <a:pPr/>
              <a:t>2012/6/24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7AC3-06D7-45BA-A8F3-53BFE5415BB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B4C0-5FA2-4584-8741-B765569BA2A6}" type="datetimeFigureOut">
              <a:rPr lang="zh-TW" altLang="en-US" smtClean="0"/>
              <a:pPr/>
              <a:t>2012/6/24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7AC3-06D7-45BA-A8F3-53BFE5415BB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B4C0-5FA2-4584-8741-B765569BA2A6}" type="datetimeFigureOut">
              <a:rPr lang="zh-TW" altLang="en-US" smtClean="0"/>
              <a:pPr/>
              <a:t>2012/6/24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7AC3-06D7-45BA-A8F3-53BFE5415BB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086B4C0-5FA2-4584-8741-B765569BA2A6}" type="datetimeFigureOut">
              <a:rPr lang="zh-TW" altLang="en-US" smtClean="0"/>
              <a:pPr/>
              <a:t>2012/6/24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DE07AC3-06D7-45BA-A8F3-53BFE5415BB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&#27604;&#36093;&#29256;-&#32654;&#20154;&#35336;(&#23567;&#26379;&#21451;&#30340;).avi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92870" y="1556792"/>
            <a:ext cx="6400800" cy="1295400"/>
          </a:xfrm>
        </p:spPr>
        <p:txBody>
          <a:bodyPr>
            <a:normAutofit/>
          </a:bodyPr>
          <a:lstStyle/>
          <a:p>
            <a:r>
              <a:rPr lang="zh-TW" altLang="en-US" sz="4400" dirty="0"/>
              <a:t>流行</a:t>
            </a:r>
            <a:r>
              <a:rPr lang="en-US" altLang="zh-TW" sz="4400" dirty="0" smtClean="0"/>
              <a:t>mv</a:t>
            </a:r>
            <a:r>
              <a:rPr lang="zh-TW" altLang="en-US" sz="4400" dirty="0" smtClean="0"/>
              <a:t>舞蹈</a:t>
            </a:r>
            <a:endParaRPr lang="zh-TW" altLang="en-US" sz="4400" dirty="0"/>
          </a:p>
        </p:txBody>
      </p:sp>
      <p:pic>
        <p:nvPicPr>
          <p:cNvPr id="4098" name="Picture 2" descr="Q:\2010圓圈圈大小事\金典酒店表演\+++ ++.jpg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785" t="23827" r="1627" b="23260"/>
          <a:stretch/>
        </p:blipFill>
        <p:spPr bwMode="auto">
          <a:xfrm>
            <a:off x="1763688" y="3212976"/>
            <a:ext cx="5459165" cy="2458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課程進度與內容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sz="2800" dirty="0" smtClean="0"/>
              <a:t>第六週　</a:t>
            </a:r>
            <a:endParaRPr lang="en-US" altLang="zh-TW" sz="2800" dirty="0"/>
          </a:p>
          <a:p>
            <a:pPr indent="0">
              <a:buNone/>
            </a:pPr>
            <a:r>
              <a:rPr lang="zh-TW" altLang="en-US" sz="2800" dirty="0" smtClean="0"/>
              <a:t>　　　　</a:t>
            </a:r>
            <a:r>
              <a:rPr lang="en-US" altLang="zh-TW" sz="2800" dirty="0" smtClean="0"/>
              <a:t>Free </a:t>
            </a:r>
            <a:r>
              <a:rPr lang="en-US" altLang="zh-TW" sz="2800" dirty="0"/>
              <a:t>style</a:t>
            </a:r>
            <a:r>
              <a:rPr lang="zh-TW" altLang="zh-TW" sz="2800" dirty="0"/>
              <a:t>基礎律</a:t>
            </a:r>
            <a:r>
              <a:rPr lang="zh-TW" altLang="zh-TW" sz="2800" dirty="0" smtClean="0"/>
              <a:t>動</a:t>
            </a:r>
            <a:endParaRPr lang="en-US" altLang="zh-TW" sz="2800" dirty="0" smtClean="0"/>
          </a:p>
          <a:p>
            <a:pPr indent="0">
              <a:buNone/>
            </a:pPr>
            <a:r>
              <a:rPr lang="zh-TW" altLang="en-US" sz="2800" dirty="0"/>
              <a:t>　</a:t>
            </a:r>
            <a:r>
              <a:rPr lang="zh-TW" altLang="en-US" sz="2800" dirty="0" smtClean="0"/>
              <a:t>　　　</a:t>
            </a:r>
            <a:r>
              <a:rPr lang="en-US" altLang="zh-TW" sz="2800" dirty="0" smtClean="0"/>
              <a:t>Hip-hop</a:t>
            </a:r>
            <a:r>
              <a:rPr lang="zh-TW" altLang="zh-TW" sz="2800" dirty="0"/>
              <a:t>進階</a:t>
            </a:r>
            <a:r>
              <a:rPr lang="zh-TW" altLang="zh-TW" sz="2800" dirty="0" smtClean="0"/>
              <a:t>動作</a:t>
            </a:r>
            <a:endParaRPr lang="en-US" altLang="zh-TW" sz="2800" dirty="0" smtClean="0"/>
          </a:p>
          <a:p>
            <a:pPr indent="0">
              <a:buNone/>
            </a:pPr>
            <a:r>
              <a:rPr lang="zh-TW" altLang="en-US" sz="2800" dirty="0" smtClean="0"/>
              <a:t>　　　　</a:t>
            </a:r>
            <a:r>
              <a:rPr lang="en-US" altLang="zh-TW" sz="2800" dirty="0" smtClean="0"/>
              <a:t>mv</a:t>
            </a:r>
            <a:r>
              <a:rPr lang="zh-TW" altLang="zh-TW" sz="2800" dirty="0"/>
              <a:t>舞蹈動作分解</a:t>
            </a:r>
          </a:p>
          <a:p>
            <a:pPr indent="0">
              <a:buNone/>
            </a:pPr>
            <a:r>
              <a:rPr lang="zh-TW" altLang="en-US" sz="2800" dirty="0" smtClean="0"/>
              <a:t>　　　　</a:t>
            </a:r>
            <a:r>
              <a:rPr lang="zh-TW" altLang="zh-TW" sz="2800" dirty="0" smtClean="0"/>
              <a:t>第一</a:t>
            </a:r>
            <a:r>
              <a:rPr lang="zh-TW" altLang="zh-TW" sz="2800" dirty="0"/>
              <a:t>首</a:t>
            </a:r>
            <a:r>
              <a:rPr lang="en-US" altLang="zh-TW" sz="2800" dirty="0"/>
              <a:t>mv</a:t>
            </a:r>
            <a:r>
              <a:rPr lang="zh-TW" altLang="zh-TW" sz="2800" dirty="0"/>
              <a:t>間奏</a:t>
            </a:r>
            <a:r>
              <a:rPr lang="en-US" altLang="zh-TW" sz="2800" dirty="0"/>
              <a:t> 4</a:t>
            </a:r>
            <a:r>
              <a:rPr lang="zh-TW" altLang="zh-TW" sz="2800" dirty="0"/>
              <a:t>個八拍動作教學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75" y="2333625"/>
            <a:ext cx="21907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61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課程進度與內容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sz="2800" dirty="0" smtClean="0"/>
              <a:t>第七週　</a:t>
            </a:r>
            <a:endParaRPr lang="en-US" altLang="zh-TW" sz="2800" dirty="0"/>
          </a:p>
          <a:p>
            <a:pPr indent="0">
              <a:buNone/>
            </a:pPr>
            <a:r>
              <a:rPr lang="zh-TW" altLang="en-US" sz="2800" dirty="0" smtClean="0"/>
              <a:t>　　　　</a:t>
            </a:r>
            <a:r>
              <a:rPr lang="en-US" altLang="zh-TW" sz="2800" dirty="0" smtClean="0"/>
              <a:t>Free </a:t>
            </a:r>
            <a:r>
              <a:rPr lang="en-US" altLang="zh-TW" sz="2800" dirty="0"/>
              <a:t>style</a:t>
            </a:r>
            <a:r>
              <a:rPr lang="zh-TW" altLang="zh-TW" sz="2800" dirty="0"/>
              <a:t>基礎律</a:t>
            </a:r>
            <a:r>
              <a:rPr lang="zh-TW" altLang="zh-TW" sz="2800" dirty="0" smtClean="0"/>
              <a:t>動</a:t>
            </a:r>
            <a:endParaRPr lang="en-US" altLang="zh-TW" sz="2800" dirty="0" smtClean="0"/>
          </a:p>
          <a:p>
            <a:pPr indent="0">
              <a:buNone/>
            </a:pPr>
            <a:r>
              <a:rPr lang="zh-TW" altLang="en-US" sz="2800" dirty="0"/>
              <a:t>　</a:t>
            </a:r>
            <a:r>
              <a:rPr lang="zh-TW" altLang="en-US" sz="2800" dirty="0" smtClean="0"/>
              <a:t>　　　</a:t>
            </a:r>
            <a:r>
              <a:rPr lang="en-US" altLang="zh-TW" sz="2800" dirty="0" smtClean="0"/>
              <a:t>Hip-hop</a:t>
            </a:r>
            <a:r>
              <a:rPr lang="zh-TW" altLang="zh-TW" sz="2800" dirty="0"/>
              <a:t>進階</a:t>
            </a:r>
            <a:r>
              <a:rPr lang="zh-TW" altLang="zh-TW" sz="2800" dirty="0" smtClean="0"/>
              <a:t>動作</a:t>
            </a:r>
            <a:endParaRPr lang="en-US" altLang="zh-TW" sz="2800" dirty="0" smtClean="0"/>
          </a:p>
          <a:p>
            <a:pPr indent="0">
              <a:buNone/>
            </a:pPr>
            <a:r>
              <a:rPr lang="zh-TW" altLang="en-US" sz="2800" dirty="0"/>
              <a:t>　</a:t>
            </a:r>
            <a:r>
              <a:rPr lang="zh-TW" altLang="en-US" sz="2800" dirty="0" smtClean="0"/>
              <a:t>　　　</a:t>
            </a:r>
            <a:r>
              <a:rPr lang="en-US" altLang="zh-TW" sz="2800" dirty="0" smtClean="0"/>
              <a:t>mv</a:t>
            </a:r>
            <a:r>
              <a:rPr lang="zh-TW" altLang="zh-TW" sz="2800" dirty="0"/>
              <a:t>舞蹈動作分解</a:t>
            </a:r>
          </a:p>
          <a:p>
            <a:pPr indent="0">
              <a:buNone/>
            </a:pPr>
            <a:r>
              <a:rPr lang="zh-TW" altLang="en-US" sz="2800" dirty="0" smtClean="0"/>
              <a:t>　　　　</a:t>
            </a:r>
            <a:r>
              <a:rPr lang="zh-TW" altLang="zh-TW" sz="2800" dirty="0" smtClean="0"/>
              <a:t>第一</a:t>
            </a:r>
            <a:r>
              <a:rPr lang="zh-TW" altLang="zh-TW" sz="2800" dirty="0"/>
              <a:t>首</a:t>
            </a:r>
            <a:r>
              <a:rPr lang="en-US" altLang="zh-TW" sz="2800" dirty="0"/>
              <a:t>mv</a:t>
            </a:r>
            <a:r>
              <a:rPr lang="zh-TW" altLang="zh-TW" sz="2800" dirty="0"/>
              <a:t>整首舞碼完成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34761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課程進度與內容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sz="2800" dirty="0" smtClean="0"/>
              <a:t>第八週　</a:t>
            </a:r>
            <a:endParaRPr lang="en-US" altLang="zh-TW" sz="2800" dirty="0"/>
          </a:p>
          <a:p>
            <a:pPr indent="0">
              <a:buNone/>
            </a:pPr>
            <a:r>
              <a:rPr lang="zh-TW" altLang="en-US" sz="2800" dirty="0" smtClean="0"/>
              <a:t>　　　　</a:t>
            </a:r>
            <a:r>
              <a:rPr lang="zh-TW" altLang="zh-TW" sz="2800" dirty="0" smtClean="0"/>
              <a:t>有</a:t>
            </a:r>
            <a:r>
              <a:rPr lang="zh-TW" altLang="zh-TW" sz="2800" dirty="0"/>
              <a:t>氧暖</a:t>
            </a:r>
            <a:r>
              <a:rPr lang="zh-TW" altLang="zh-TW" sz="2800" dirty="0" smtClean="0"/>
              <a:t>身</a:t>
            </a:r>
            <a:endParaRPr lang="en-US" altLang="zh-TW" sz="2800" dirty="0" smtClean="0"/>
          </a:p>
          <a:p>
            <a:pPr indent="0">
              <a:buNone/>
            </a:pPr>
            <a:r>
              <a:rPr lang="zh-TW" altLang="en-US" sz="2800" dirty="0"/>
              <a:t>　</a:t>
            </a:r>
            <a:r>
              <a:rPr lang="zh-TW" altLang="en-US" sz="2800" dirty="0" smtClean="0"/>
              <a:t>　　　</a:t>
            </a:r>
            <a:r>
              <a:rPr lang="en-US" altLang="zh-TW" sz="2800" dirty="0" smtClean="0"/>
              <a:t>Free </a:t>
            </a:r>
            <a:r>
              <a:rPr lang="en-US" altLang="zh-TW" sz="2800" dirty="0"/>
              <a:t>style</a:t>
            </a:r>
            <a:r>
              <a:rPr lang="zh-TW" altLang="zh-TW" sz="2800" dirty="0"/>
              <a:t>基礎律</a:t>
            </a:r>
            <a:r>
              <a:rPr lang="zh-TW" altLang="zh-TW" sz="2800" dirty="0" smtClean="0"/>
              <a:t>動</a:t>
            </a:r>
            <a:endParaRPr lang="zh-TW" altLang="zh-TW" sz="2800" dirty="0"/>
          </a:p>
          <a:p>
            <a:pPr indent="0">
              <a:buNone/>
            </a:pPr>
            <a:r>
              <a:rPr lang="zh-TW" altLang="en-US" sz="2800" dirty="0" smtClean="0"/>
              <a:t>　　　　</a:t>
            </a:r>
            <a:r>
              <a:rPr lang="en-US" altLang="zh-TW" sz="2800" dirty="0" smtClean="0"/>
              <a:t>Hip-hop</a:t>
            </a:r>
            <a:r>
              <a:rPr lang="zh-TW" altLang="zh-TW" sz="2800" dirty="0"/>
              <a:t>進階</a:t>
            </a:r>
            <a:r>
              <a:rPr lang="zh-TW" altLang="zh-TW" sz="2800" dirty="0" smtClean="0"/>
              <a:t>動作</a:t>
            </a:r>
            <a:endParaRPr lang="en-US" altLang="zh-TW" sz="2800" dirty="0" smtClean="0"/>
          </a:p>
          <a:p>
            <a:pPr indent="0">
              <a:buNone/>
            </a:pPr>
            <a:r>
              <a:rPr lang="zh-TW" altLang="en-US" sz="2800" dirty="0"/>
              <a:t>　</a:t>
            </a:r>
            <a:r>
              <a:rPr lang="zh-TW" altLang="en-US" sz="2800" dirty="0" smtClean="0"/>
              <a:t>　　　</a:t>
            </a:r>
            <a:r>
              <a:rPr lang="zh-TW" altLang="zh-TW" sz="2800" dirty="0" smtClean="0"/>
              <a:t>舞</a:t>
            </a:r>
            <a:r>
              <a:rPr lang="zh-TW" altLang="zh-TW" sz="2800" dirty="0"/>
              <a:t>碼複習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267547"/>
            <a:ext cx="21907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65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課程進度與內容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第九週　</a:t>
            </a:r>
            <a:endParaRPr lang="en-US" altLang="zh-TW" sz="2800" dirty="0"/>
          </a:p>
          <a:p>
            <a:pPr indent="0">
              <a:buNone/>
            </a:pPr>
            <a:r>
              <a:rPr lang="zh-TW" altLang="en-US" sz="2800" dirty="0" smtClean="0"/>
              <a:t>　　　　</a:t>
            </a:r>
            <a:r>
              <a:rPr lang="zh-TW" altLang="zh-TW" sz="2800" dirty="0"/>
              <a:t>分組</a:t>
            </a:r>
            <a:r>
              <a:rPr lang="zh-TW" altLang="zh-TW" sz="2800" dirty="0" smtClean="0"/>
              <a:t>測驗</a:t>
            </a:r>
            <a:endParaRPr lang="en-US" altLang="zh-TW" sz="2800" dirty="0" smtClean="0"/>
          </a:p>
          <a:p>
            <a:pPr indent="0">
              <a:buNone/>
            </a:pPr>
            <a:r>
              <a:rPr lang="zh-TW" altLang="en-US" sz="2800" dirty="0" smtClean="0"/>
              <a:t>　　　　期中考驗收</a:t>
            </a:r>
            <a:endParaRPr lang="en-US" altLang="zh-TW" sz="2800" dirty="0" smtClean="0"/>
          </a:p>
          <a:p>
            <a:pPr indent="0">
              <a:buNone/>
            </a:pPr>
            <a:r>
              <a:rPr lang="zh-TW" altLang="en-US" sz="2800" dirty="0"/>
              <a:t>　</a:t>
            </a:r>
            <a:r>
              <a:rPr lang="zh-TW" altLang="en-US" sz="2800" dirty="0" smtClean="0"/>
              <a:t>　　　探討個別問題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08265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課程進度與內容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第十週　</a:t>
            </a:r>
            <a:endParaRPr lang="en-US" altLang="zh-TW" sz="2800" dirty="0"/>
          </a:p>
          <a:p>
            <a:pPr indent="0">
              <a:buNone/>
            </a:pPr>
            <a:r>
              <a:rPr lang="zh-TW" altLang="en-US" sz="2800" dirty="0" smtClean="0"/>
              <a:t>　　　　</a:t>
            </a:r>
            <a:r>
              <a:rPr lang="en-US" altLang="zh-TW" sz="2800" dirty="0" smtClean="0"/>
              <a:t>Reggae</a:t>
            </a:r>
            <a:r>
              <a:rPr lang="zh-TW" altLang="zh-TW" sz="2800" dirty="0"/>
              <a:t>基礎律</a:t>
            </a:r>
            <a:r>
              <a:rPr lang="zh-TW" altLang="zh-TW" sz="2800" dirty="0" smtClean="0"/>
              <a:t>動</a:t>
            </a:r>
            <a:endParaRPr lang="en-US" altLang="zh-TW" sz="2800" dirty="0" smtClean="0"/>
          </a:p>
          <a:p>
            <a:pPr indent="0">
              <a:buNone/>
            </a:pPr>
            <a:r>
              <a:rPr lang="zh-TW" altLang="en-US" sz="2800" dirty="0"/>
              <a:t>　</a:t>
            </a:r>
            <a:r>
              <a:rPr lang="zh-TW" altLang="en-US" sz="2800" dirty="0" smtClean="0"/>
              <a:t>　　　</a:t>
            </a:r>
            <a:r>
              <a:rPr lang="en-US" altLang="zh-TW" sz="2800" dirty="0" smtClean="0"/>
              <a:t>Free </a:t>
            </a:r>
            <a:r>
              <a:rPr lang="en-US" altLang="zh-TW" sz="2800" dirty="0"/>
              <a:t>style</a:t>
            </a:r>
            <a:r>
              <a:rPr lang="zh-TW" altLang="zh-TW" sz="2800" dirty="0"/>
              <a:t>進階動作</a:t>
            </a:r>
          </a:p>
          <a:p>
            <a:pPr indent="0">
              <a:buNone/>
            </a:pPr>
            <a:r>
              <a:rPr lang="zh-TW" altLang="en-US" sz="2800" dirty="0" smtClean="0"/>
              <a:t>　　　　</a:t>
            </a:r>
            <a:r>
              <a:rPr lang="zh-TW" altLang="zh-TW" sz="2800" dirty="0" smtClean="0"/>
              <a:t>第二</a:t>
            </a:r>
            <a:r>
              <a:rPr lang="zh-TW" altLang="zh-TW" sz="2800" dirty="0"/>
              <a:t>首</a:t>
            </a:r>
            <a:r>
              <a:rPr lang="en-US" altLang="zh-TW" sz="2800" dirty="0"/>
              <a:t>mv</a:t>
            </a:r>
            <a:r>
              <a:rPr lang="zh-TW" altLang="zh-TW" sz="2800" dirty="0"/>
              <a:t>舞碼前奏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08265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課程進度與內容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sz="2800" dirty="0" smtClean="0"/>
              <a:t>第十一週　</a:t>
            </a:r>
            <a:endParaRPr lang="en-US" altLang="zh-TW" sz="2800" dirty="0"/>
          </a:p>
          <a:p>
            <a:pPr indent="0">
              <a:buNone/>
            </a:pPr>
            <a:r>
              <a:rPr lang="zh-TW" altLang="en-US" sz="2800" dirty="0" smtClean="0"/>
              <a:t>　　　　</a:t>
            </a:r>
            <a:r>
              <a:rPr lang="en-US" altLang="zh-TW" sz="2800" dirty="0" smtClean="0"/>
              <a:t>Reggae</a:t>
            </a:r>
            <a:r>
              <a:rPr lang="zh-TW" altLang="zh-TW" sz="2800" dirty="0"/>
              <a:t>基礎律</a:t>
            </a:r>
            <a:r>
              <a:rPr lang="zh-TW" altLang="zh-TW" sz="2800" dirty="0" smtClean="0"/>
              <a:t>動</a:t>
            </a:r>
            <a:endParaRPr lang="en-US" altLang="zh-TW" sz="2800" dirty="0" smtClean="0"/>
          </a:p>
          <a:p>
            <a:pPr indent="0">
              <a:buNone/>
            </a:pPr>
            <a:r>
              <a:rPr lang="zh-TW" altLang="en-US" sz="2800" dirty="0" smtClean="0"/>
              <a:t>　　　　</a:t>
            </a:r>
            <a:r>
              <a:rPr lang="en-US" altLang="zh-TW" sz="2800" dirty="0" smtClean="0"/>
              <a:t>Free </a:t>
            </a:r>
            <a:r>
              <a:rPr lang="en-US" altLang="zh-TW" sz="2800" dirty="0"/>
              <a:t>style</a:t>
            </a:r>
            <a:r>
              <a:rPr lang="zh-TW" altLang="zh-TW" sz="2800" dirty="0"/>
              <a:t>進階動作</a:t>
            </a:r>
          </a:p>
          <a:p>
            <a:pPr indent="0">
              <a:buNone/>
            </a:pPr>
            <a:r>
              <a:rPr lang="zh-TW" altLang="en-US" sz="2800" dirty="0" smtClean="0"/>
              <a:t>　　　</a:t>
            </a:r>
            <a:r>
              <a:rPr lang="zh-TW" altLang="zh-TW" sz="2800" dirty="0" smtClean="0"/>
              <a:t>第二</a:t>
            </a:r>
            <a:r>
              <a:rPr lang="zh-TW" altLang="zh-TW" sz="2800" dirty="0"/>
              <a:t>首</a:t>
            </a:r>
            <a:r>
              <a:rPr lang="en-US" altLang="zh-TW" sz="2800" dirty="0"/>
              <a:t>mv</a:t>
            </a:r>
            <a:r>
              <a:rPr lang="zh-TW" altLang="zh-TW" sz="2800" dirty="0"/>
              <a:t>第一段</a:t>
            </a:r>
            <a:r>
              <a:rPr lang="en-US" altLang="zh-TW" sz="2800" dirty="0"/>
              <a:t>8</a:t>
            </a:r>
            <a:r>
              <a:rPr lang="zh-TW" altLang="zh-TW" sz="2800" dirty="0"/>
              <a:t>個八拍動作教學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173" y="2333625"/>
            <a:ext cx="21907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6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課程進度與內容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sz="2800" dirty="0" smtClean="0"/>
              <a:t>第十二週　</a:t>
            </a:r>
            <a:endParaRPr lang="en-US" altLang="zh-TW" sz="2800" dirty="0"/>
          </a:p>
          <a:p>
            <a:pPr indent="0">
              <a:buNone/>
            </a:pPr>
            <a:r>
              <a:rPr lang="zh-TW" altLang="en-US" sz="2800" dirty="0" smtClean="0"/>
              <a:t>　　　　</a:t>
            </a:r>
            <a:r>
              <a:rPr lang="en-US" altLang="zh-TW" sz="2800" dirty="0" smtClean="0"/>
              <a:t>Reggae</a:t>
            </a:r>
            <a:r>
              <a:rPr lang="zh-TW" altLang="zh-TW" sz="2800" dirty="0"/>
              <a:t>基礎律</a:t>
            </a:r>
            <a:r>
              <a:rPr lang="zh-TW" altLang="zh-TW" sz="2800" dirty="0" smtClean="0"/>
              <a:t>動</a:t>
            </a:r>
            <a:endParaRPr lang="en-US" altLang="zh-TW" sz="2800" dirty="0" smtClean="0"/>
          </a:p>
          <a:p>
            <a:pPr indent="0">
              <a:buNone/>
            </a:pPr>
            <a:r>
              <a:rPr lang="zh-TW" altLang="en-US" sz="2800" dirty="0" smtClean="0"/>
              <a:t>　　　　</a:t>
            </a:r>
            <a:r>
              <a:rPr lang="en-US" altLang="zh-TW" sz="2800" dirty="0" smtClean="0"/>
              <a:t>Free </a:t>
            </a:r>
            <a:r>
              <a:rPr lang="en-US" altLang="zh-TW" sz="2800" dirty="0"/>
              <a:t>style</a:t>
            </a:r>
            <a:r>
              <a:rPr lang="zh-TW" altLang="zh-TW" sz="2800" dirty="0"/>
              <a:t>進階動作</a:t>
            </a:r>
          </a:p>
          <a:p>
            <a:pPr indent="0">
              <a:buNone/>
            </a:pPr>
            <a:r>
              <a:rPr lang="zh-TW" altLang="en-US" sz="2800" dirty="0" smtClean="0"/>
              <a:t>　　　　</a:t>
            </a:r>
            <a:r>
              <a:rPr lang="zh-TW" altLang="zh-TW" sz="2800" dirty="0" smtClean="0"/>
              <a:t>副</a:t>
            </a:r>
            <a:r>
              <a:rPr lang="zh-TW" altLang="zh-TW" sz="2800" dirty="0"/>
              <a:t>歌</a:t>
            </a:r>
            <a:r>
              <a:rPr lang="zh-TW" altLang="zh-TW" sz="2800" dirty="0" smtClean="0"/>
              <a:t>動</a:t>
            </a:r>
            <a:r>
              <a:rPr lang="zh-TW" altLang="en-US" sz="2800" dirty="0"/>
              <a:t>作</a:t>
            </a:r>
            <a:r>
              <a:rPr lang="zh-TW" altLang="zh-TW" sz="2800" dirty="0" smtClean="0"/>
              <a:t>分解</a:t>
            </a:r>
            <a:endParaRPr lang="zh-TW" altLang="zh-TW" sz="2800" dirty="0"/>
          </a:p>
          <a:p>
            <a:pPr indent="0">
              <a:buNone/>
            </a:pPr>
            <a:r>
              <a:rPr lang="zh-TW" altLang="en-US" sz="2800" dirty="0" smtClean="0"/>
              <a:t>　　　　</a:t>
            </a:r>
            <a:r>
              <a:rPr lang="zh-TW" altLang="zh-TW" sz="2800" dirty="0" smtClean="0"/>
              <a:t>第二</a:t>
            </a:r>
            <a:r>
              <a:rPr lang="zh-TW" altLang="zh-TW" sz="2800" dirty="0"/>
              <a:t>首</a:t>
            </a:r>
            <a:r>
              <a:rPr lang="en-US" altLang="zh-TW" sz="2800" dirty="0"/>
              <a:t>mv</a:t>
            </a:r>
            <a:r>
              <a:rPr lang="zh-TW" altLang="zh-TW" sz="2800" dirty="0"/>
              <a:t>副歌</a:t>
            </a:r>
            <a:r>
              <a:rPr lang="en-US" altLang="zh-TW" sz="2800" dirty="0"/>
              <a:t>8</a:t>
            </a:r>
            <a:r>
              <a:rPr lang="zh-TW" altLang="zh-TW" sz="2800" dirty="0"/>
              <a:t>個八拍動作教學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08265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課程進度與內容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sz="2800" dirty="0" smtClean="0"/>
              <a:t>第十三週　</a:t>
            </a:r>
            <a:endParaRPr lang="en-US" altLang="zh-TW" sz="2800" dirty="0"/>
          </a:p>
          <a:p>
            <a:pPr indent="0">
              <a:buNone/>
            </a:pPr>
            <a:r>
              <a:rPr lang="zh-TW" altLang="en-US" sz="2800" dirty="0" smtClean="0"/>
              <a:t>　　　　</a:t>
            </a:r>
            <a:r>
              <a:rPr lang="en-US" altLang="zh-TW" sz="2800" dirty="0" smtClean="0"/>
              <a:t>Reggae</a:t>
            </a:r>
            <a:r>
              <a:rPr lang="zh-TW" altLang="zh-TW" sz="2800" dirty="0"/>
              <a:t>基礎律</a:t>
            </a:r>
            <a:r>
              <a:rPr lang="zh-TW" altLang="zh-TW" sz="2800" dirty="0" smtClean="0"/>
              <a:t>動</a:t>
            </a:r>
            <a:endParaRPr lang="en-US" altLang="zh-TW" sz="2800" dirty="0" smtClean="0"/>
          </a:p>
          <a:p>
            <a:pPr indent="0">
              <a:buNone/>
            </a:pPr>
            <a:r>
              <a:rPr lang="zh-TW" altLang="en-US" sz="2800" dirty="0"/>
              <a:t>　</a:t>
            </a:r>
            <a:r>
              <a:rPr lang="zh-TW" altLang="en-US" sz="2800" dirty="0" smtClean="0"/>
              <a:t>　　　</a:t>
            </a:r>
            <a:r>
              <a:rPr lang="en-US" altLang="zh-TW" sz="2800" dirty="0" smtClean="0"/>
              <a:t>Free </a:t>
            </a:r>
            <a:r>
              <a:rPr lang="en-US" altLang="zh-TW" sz="2800" dirty="0"/>
              <a:t>style</a:t>
            </a:r>
            <a:r>
              <a:rPr lang="zh-TW" altLang="zh-TW" sz="2800" dirty="0"/>
              <a:t>進階動作</a:t>
            </a:r>
          </a:p>
          <a:p>
            <a:pPr indent="0">
              <a:buNone/>
            </a:pPr>
            <a:r>
              <a:rPr lang="zh-TW" altLang="en-US" sz="2800" dirty="0" smtClean="0"/>
              <a:t>　　　　</a:t>
            </a:r>
            <a:r>
              <a:rPr lang="en-US" altLang="zh-TW" sz="2800" dirty="0" smtClean="0"/>
              <a:t>mv</a:t>
            </a:r>
            <a:r>
              <a:rPr lang="zh-TW" altLang="zh-TW" sz="2800" dirty="0"/>
              <a:t>舞蹈動作分解</a:t>
            </a:r>
          </a:p>
          <a:p>
            <a:pPr indent="0">
              <a:buNone/>
            </a:pPr>
            <a:r>
              <a:rPr lang="zh-TW" altLang="en-US" sz="2800" dirty="0" smtClean="0"/>
              <a:t>　　　　</a:t>
            </a:r>
            <a:r>
              <a:rPr lang="zh-TW" altLang="zh-TW" sz="2800" dirty="0" smtClean="0"/>
              <a:t>第二</a:t>
            </a:r>
            <a:r>
              <a:rPr lang="zh-TW" altLang="zh-TW" sz="2800" dirty="0"/>
              <a:t>首</a:t>
            </a:r>
            <a:r>
              <a:rPr lang="en-US" altLang="zh-TW" sz="2800" dirty="0"/>
              <a:t>mv</a:t>
            </a:r>
            <a:r>
              <a:rPr lang="zh-TW" altLang="zh-TW" sz="2800" dirty="0"/>
              <a:t>第二段</a:t>
            </a:r>
            <a:r>
              <a:rPr lang="en-US" altLang="zh-TW" sz="2800" dirty="0"/>
              <a:t>8</a:t>
            </a:r>
            <a:r>
              <a:rPr lang="zh-TW" altLang="zh-TW" sz="2800" dirty="0"/>
              <a:t>個八拍動作教學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0826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課程進度與內容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sz="2800" dirty="0" smtClean="0"/>
              <a:t>第十四週　</a:t>
            </a:r>
            <a:endParaRPr lang="en-US" altLang="zh-TW" sz="2800" dirty="0"/>
          </a:p>
          <a:p>
            <a:pPr indent="0">
              <a:buNone/>
            </a:pPr>
            <a:r>
              <a:rPr lang="zh-TW" altLang="en-US" sz="2800" dirty="0" smtClean="0"/>
              <a:t>　　　　</a:t>
            </a:r>
            <a:r>
              <a:rPr lang="en-US" altLang="zh-TW" sz="2800" dirty="0" smtClean="0"/>
              <a:t>New </a:t>
            </a:r>
            <a:r>
              <a:rPr lang="en-US" altLang="zh-TW" sz="2800" dirty="0"/>
              <a:t>jazz</a:t>
            </a:r>
            <a:r>
              <a:rPr lang="zh-TW" altLang="zh-TW" sz="2800" dirty="0"/>
              <a:t>基礎律</a:t>
            </a:r>
            <a:r>
              <a:rPr lang="zh-TW" altLang="zh-TW" sz="2800" dirty="0" smtClean="0"/>
              <a:t>動</a:t>
            </a:r>
            <a:endParaRPr lang="en-US" altLang="zh-TW" sz="2800" dirty="0" smtClean="0"/>
          </a:p>
          <a:p>
            <a:pPr indent="0">
              <a:buNone/>
            </a:pPr>
            <a:r>
              <a:rPr lang="zh-TW" altLang="en-US" sz="2800" dirty="0" smtClean="0"/>
              <a:t>　　　　</a:t>
            </a:r>
            <a:r>
              <a:rPr lang="en-US" altLang="zh-TW" sz="2800" dirty="0" smtClean="0"/>
              <a:t>Reggae</a:t>
            </a:r>
            <a:r>
              <a:rPr lang="zh-TW" altLang="zh-TW" sz="2800" dirty="0"/>
              <a:t>進階</a:t>
            </a:r>
            <a:r>
              <a:rPr lang="zh-TW" altLang="zh-TW" sz="2800" dirty="0" smtClean="0"/>
              <a:t>動作</a:t>
            </a:r>
            <a:endParaRPr lang="en-US" altLang="zh-TW" sz="2800" dirty="0" smtClean="0"/>
          </a:p>
          <a:p>
            <a:pPr indent="0">
              <a:buNone/>
            </a:pPr>
            <a:r>
              <a:rPr lang="zh-TW" altLang="en-US" sz="2800" dirty="0" smtClean="0"/>
              <a:t>　　　　</a:t>
            </a:r>
            <a:r>
              <a:rPr lang="en-US" altLang="zh-TW" sz="2800" dirty="0" smtClean="0"/>
              <a:t>mv</a:t>
            </a:r>
            <a:r>
              <a:rPr lang="zh-TW" altLang="zh-TW" sz="2800" dirty="0"/>
              <a:t>舞蹈動作分解</a:t>
            </a:r>
          </a:p>
          <a:p>
            <a:pPr indent="0">
              <a:buNone/>
            </a:pPr>
            <a:r>
              <a:rPr lang="zh-TW" altLang="en-US" sz="2800" dirty="0" smtClean="0"/>
              <a:t>　　　　</a:t>
            </a:r>
            <a:r>
              <a:rPr lang="zh-TW" altLang="zh-TW" sz="2800" dirty="0" smtClean="0"/>
              <a:t>第二</a:t>
            </a:r>
            <a:r>
              <a:rPr lang="zh-TW" altLang="zh-TW" sz="2800" dirty="0"/>
              <a:t>首</a:t>
            </a:r>
            <a:r>
              <a:rPr lang="en-US" altLang="zh-TW" sz="2800" dirty="0"/>
              <a:t>mv</a:t>
            </a:r>
            <a:r>
              <a:rPr lang="zh-TW" altLang="zh-TW" sz="2800" dirty="0"/>
              <a:t>副歌</a:t>
            </a:r>
            <a:r>
              <a:rPr lang="en-US" altLang="zh-TW" sz="2800" dirty="0"/>
              <a:t>8</a:t>
            </a:r>
            <a:r>
              <a:rPr lang="zh-TW" altLang="zh-TW" sz="2800" dirty="0"/>
              <a:t>個八拍動作教學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333625"/>
            <a:ext cx="21907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65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課程進度與內容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sz="2800" dirty="0" smtClean="0"/>
              <a:t>第十五週　</a:t>
            </a:r>
            <a:endParaRPr lang="en-US" altLang="zh-TW" sz="2800" dirty="0"/>
          </a:p>
          <a:p>
            <a:pPr indent="0">
              <a:buNone/>
            </a:pPr>
            <a:r>
              <a:rPr lang="zh-TW" altLang="en-US" sz="2800" dirty="0" smtClean="0"/>
              <a:t>　　　　</a:t>
            </a:r>
            <a:r>
              <a:rPr lang="en-US" altLang="zh-TW" sz="2800" dirty="0" smtClean="0"/>
              <a:t>New </a:t>
            </a:r>
            <a:r>
              <a:rPr lang="en-US" altLang="zh-TW" sz="2800" dirty="0"/>
              <a:t>jazz</a:t>
            </a:r>
            <a:r>
              <a:rPr lang="zh-TW" altLang="zh-TW" sz="2800" dirty="0"/>
              <a:t>基礎律</a:t>
            </a:r>
            <a:r>
              <a:rPr lang="zh-TW" altLang="zh-TW" sz="2800" dirty="0" smtClean="0"/>
              <a:t>動</a:t>
            </a:r>
            <a:endParaRPr lang="en-US" altLang="zh-TW" sz="2800" dirty="0" smtClean="0"/>
          </a:p>
          <a:p>
            <a:pPr indent="0">
              <a:buNone/>
            </a:pPr>
            <a:r>
              <a:rPr lang="zh-TW" altLang="en-US" sz="2800" dirty="0"/>
              <a:t>　</a:t>
            </a:r>
            <a:r>
              <a:rPr lang="zh-TW" altLang="en-US" sz="2800" dirty="0" smtClean="0"/>
              <a:t>　　　</a:t>
            </a:r>
            <a:r>
              <a:rPr lang="en-US" altLang="zh-TW" sz="2800" dirty="0" smtClean="0"/>
              <a:t>Reggae</a:t>
            </a:r>
            <a:r>
              <a:rPr lang="zh-TW" altLang="zh-TW" sz="2800" dirty="0"/>
              <a:t>進階動作</a:t>
            </a:r>
          </a:p>
          <a:p>
            <a:pPr indent="0">
              <a:buNone/>
            </a:pPr>
            <a:r>
              <a:rPr lang="zh-TW" altLang="en-US" sz="2800" dirty="0" smtClean="0"/>
              <a:t>　　　　</a:t>
            </a:r>
            <a:r>
              <a:rPr lang="en-US" altLang="zh-TW" sz="2800" dirty="0" smtClean="0"/>
              <a:t>mv</a:t>
            </a:r>
            <a:r>
              <a:rPr lang="zh-TW" altLang="zh-TW" sz="2800" dirty="0"/>
              <a:t>舞蹈動作分解</a:t>
            </a:r>
          </a:p>
          <a:p>
            <a:pPr indent="0">
              <a:buNone/>
            </a:pPr>
            <a:r>
              <a:rPr lang="zh-TW" altLang="en-US" sz="2800" dirty="0" smtClean="0"/>
              <a:t>　　　　</a:t>
            </a:r>
            <a:r>
              <a:rPr lang="zh-TW" altLang="zh-TW" sz="2800" dirty="0" smtClean="0"/>
              <a:t>第二</a:t>
            </a:r>
            <a:r>
              <a:rPr lang="zh-TW" altLang="zh-TW" sz="2800" dirty="0"/>
              <a:t>首</a:t>
            </a:r>
            <a:r>
              <a:rPr lang="en-US" altLang="zh-TW" sz="2800" dirty="0"/>
              <a:t>mv</a:t>
            </a:r>
            <a:r>
              <a:rPr lang="zh-TW" altLang="zh-TW" sz="2800" dirty="0"/>
              <a:t>間奏</a:t>
            </a:r>
            <a:r>
              <a:rPr lang="en-US" altLang="zh-TW" sz="2800" dirty="0"/>
              <a:t> 4</a:t>
            </a:r>
            <a:r>
              <a:rPr lang="zh-TW" altLang="zh-TW" sz="2800" dirty="0"/>
              <a:t>個八拍動作教學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08265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課程介紹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2400" dirty="0"/>
              <a:t>mv</a:t>
            </a:r>
            <a:r>
              <a:rPr lang="zh-TW" altLang="zh-TW" sz="2400" dirty="0"/>
              <a:t>舞蹈課程將由各類風格舞蹈的基本步，配合肢體律動結合音樂、舞蹈及塑身的運動，配合不同的音樂節奏、運動強度及運動方式，針對身體的心肺適能、肌肉適能以及柔軟度的訓練。以達到健康和完美體態的目摽，並獲得身心愉悅的優質生活</a:t>
            </a:r>
            <a:r>
              <a:rPr lang="zh-TW" altLang="zh-TW" sz="2400" dirty="0" smtClean="0"/>
              <a:t>。</a:t>
            </a:r>
            <a:endParaRPr lang="zh-TW" altLang="zh-TW" sz="2400" b="1" dirty="0"/>
          </a:p>
        </p:txBody>
      </p:sp>
    </p:spTree>
    <p:extLst>
      <p:ext uri="{BB962C8B-B14F-4D97-AF65-F5344CB8AC3E}">
        <p14:creationId xmlns:p14="http://schemas.microsoft.com/office/powerpoint/2010/main" val="152191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課程進度與內容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第十六週　</a:t>
            </a:r>
            <a:endParaRPr lang="en-US" altLang="zh-TW" sz="2800" dirty="0"/>
          </a:p>
          <a:p>
            <a:pPr indent="0">
              <a:buNone/>
            </a:pPr>
            <a:r>
              <a:rPr lang="zh-TW" altLang="en-US" sz="2800" dirty="0" smtClean="0"/>
              <a:t>　　</a:t>
            </a:r>
            <a:r>
              <a:rPr lang="en-US" altLang="zh-TW" sz="2800" dirty="0" smtClean="0"/>
              <a:t>New </a:t>
            </a:r>
            <a:r>
              <a:rPr lang="en-US" altLang="zh-TW" sz="2800" dirty="0"/>
              <a:t>jazz</a:t>
            </a:r>
            <a:r>
              <a:rPr lang="zh-TW" altLang="zh-TW" sz="2800" dirty="0"/>
              <a:t>基礎律</a:t>
            </a:r>
            <a:r>
              <a:rPr lang="zh-TW" altLang="zh-TW" sz="2800" dirty="0" smtClean="0"/>
              <a:t>動</a:t>
            </a:r>
            <a:endParaRPr lang="en-US" altLang="zh-TW" sz="2800" dirty="0"/>
          </a:p>
          <a:p>
            <a:pPr indent="0">
              <a:buNone/>
            </a:pPr>
            <a:r>
              <a:rPr lang="zh-TW" altLang="en-US" sz="2800" dirty="0" smtClean="0"/>
              <a:t>　　</a:t>
            </a:r>
            <a:r>
              <a:rPr lang="en-US" altLang="zh-TW" sz="2800" dirty="0" smtClean="0"/>
              <a:t>Reggae</a:t>
            </a:r>
            <a:r>
              <a:rPr lang="zh-TW" altLang="zh-TW" sz="2800" dirty="0"/>
              <a:t>進階動作</a:t>
            </a:r>
          </a:p>
          <a:p>
            <a:pPr indent="0">
              <a:buNone/>
            </a:pPr>
            <a:r>
              <a:rPr lang="zh-TW" altLang="en-US" sz="2800" dirty="0" smtClean="0"/>
              <a:t>　　</a:t>
            </a:r>
            <a:r>
              <a:rPr lang="zh-TW" altLang="zh-TW" sz="2800" dirty="0" smtClean="0"/>
              <a:t>第二</a:t>
            </a:r>
            <a:r>
              <a:rPr lang="zh-TW" altLang="zh-TW" sz="2800" dirty="0"/>
              <a:t>首</a:t>
            </a:r>
            <a:r>
              <a:rPr lang="en-US" altLang="zh-TW" sz="2800" dirty="0"/>
              <a:t>mv</a:t>
            </a:r>
            <a:r>
              <a:rPr lang="zh-TW" altLang="zh-TW" sz="2800" dirty="0"/>
              <a:t>整首舞碼完成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88840"/>
            <a:ext cx="3023828" cy="271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65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課程進度與內容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第十七週　</a:t>
            </a:r>
            <a:endParaRPr lang="en-US" altLang="zh-TW" sz="2800" dirty="0"/>
          </a:p>
          <a:p>
            <a:pPr indent="0">
              <a:buNone/>
            </a:pPr>
            <a:r>
              <a:rPr lang="zh-TW" altLang="en-US" sz="2800" dirty="0" smtClean="0"/>
              <a:t>　　　　</a:t>
            </a:r>
            <a:r>
              <a:rPr lang="zh-TW" altLang="zh-TW" sz="2800" dirty="0" smtClean="0"/>
              <a:t>綜合</a:t>
            </a:r>
            <a:r>
              <a:rPr lang="zh-TW" altLang="zh-TW" sz="2800" dirty="0"/>
              <a:t>舞蹈風格複習</a:t>
            </a:r>
          </a:p>
          <a:p>
            <a:pPr indent="0">
              <a:buNone/>
            </a:pPr>
            <a:r>
              <a:rPr lang="zh-TW" altLang="en-US" sz="2800" dirty="0" smtClean="0"/>
              <a:t>　　　　</a:t>
            </a:r>
            <a:r>
              <a:rPr lang="en-US" altLang="zh-TW" sz="2800" dirty="0" err="1" smtClean="0"/>
              <a:t>Mv</a:t>
            </a:r>
            <a:r>
              <a:rPr lang="zh-TW" altLang="zh-TW" sz="2800" dirty="0"/>
              <a:t>舞碼複習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08265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課程進度與內容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第十八週　</a:t>
            </a:r>
            <a:endParaRPr lang="en-US" altLang="zh-TW" sz="2800" dirty="0"/>
          </a:p>
          <a:p>
            <a:pPr indent="0">
              <a:buNone/>
            </a:pPr>
            <a:r>
              <a:rPr lang="zh-TW" altLang="en-US" sz="2800" dirty="0" smtClean="0"/>
              <a:t>　　　　</a:t>
            </a:r>
            <a:r>
              <a:rPr lang="zh-TW" altLang="zh-TW" sz="2800" dirty="0" smtClean="0"/>
              <a:t>分組</a:t>
            </a:r>
            <a:r>
              <a:rPr lang="zh-TW" altLang="en-US" sz="2800" dirty="0"/>
              <a:t>驗收</a:t>
            </a:r>
            <a:endParaRPr lang="en-US" altLang="zh-TW" sz="2800" dirty="0" smtClean="0"/>
          </a:p>
          <a:p>
            <a:pPr indent="0">
              <a:buNone/>
            </a:pPr>
            <a:r>
              <a:rPr lang="zh-TW" altLang="en-US" sz="2800" dirty="0"/>
              <a:t>　</a:t>
            </a:r>
            <a:r>
              <a:rPr lang="zh-TW" altLang="en-US" sz="2800" dirty="0" smtClean="0"/>
              <a:t>　　　</a:t>
            </a:r>
            <a:r>
              <a:rPr lang="zh-TW" altLang="zh-TW" sz="2800" dirty="0" smtClean="0"/>
              <a:t>期末呈現</a:t>
            </a:r>
            <a:endParaRPr lang="en-US" altLang="zh-TW" sz="2800" dirty="0" smtClean="0"/>
          </a:p>
          <a:p>
            <a:pPr indent="0">
              <a:buNone/>
            </a:pPr>
            <a:r>
              <a:rPr lang="zh-TW" altLang="en-US" sz="2800" dirty="0"/>
              <a:t>　</a:t>
            </a:r>
            <a:r>
              <a:rPr lang="zh-TW" altLang="en-US" sz="2800" dirty="0" smtClean="0"/>
              <a:t>　　　分享心得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348880"/>
            <a:ext cx="3040191" cy="32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65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zh-TW" dirty="0" smtClean="0"/>
              <a:t/>
            </a:r>
            <a:br>
              <a:rPr lang="zh-TW" altLang="zh-TW" dirty="0" smtClean="0"/>
            </a:br>
            <a:r>
              <a:rPr lang="zh-TW" altLang="en-US" dirty="0" smtClean="0"/>
              <a:t>課程目標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zh-TW" sz="2800" dirty="0"/>
              <a:t>基礎律動動作</a:t>
            </a:r>
            <a:r>
              <a:rPr lang="zh-TW" altLang="zh-TW" sz="2800" dirty="0" smtClean="0"/>
              <a:t>分解</a:t>
            </a:r>
            <a:endParaRPr lang="en-US" altLang="zh-TW" sz="2800" dirty="0" smtClean="0"/>
          </a:p>
          <a:p>
            <a:pPr lvl="0"/>
            <a:r>
              <a:rPr lang="zh-TW" altLang="zh-TW" sz="2800" dirty="0" smtClean="0"/>
              <a:t>多種</a:t>
            </a:r>
            <a:r>
              <a:rPr lang="zh-TW" altLang="zh-TW" sz="2800" dirty="0"/>
              <a:t>風格舞蹈基礎教學</a:t>
            </a:r>
          </a:p>
          <a:p>
            <a:pPr lvl="0"/>
            <a:r>
              <a:rPr lang="zh-TW" altLang="zh-TW" sz="2800" dirty="0"/>
              <a:t>每四</a:t>
            </a:r>
            <a:r>
              <a:rPr lang="en-US" altLang="zh-TW" sz="2800" dirty="0"/>
              <a:t>~</a:t>
            </a:r>
            <a:r>
              <a:rPr lang="zh-TW" altLang="zh-TW" sz="2800" dirty="0"/>
              <a:t>六週完成一首</a:t>
            </a:r>
            <a:r>
              <a:rPr lang="en-US" altLang="zh-TW" sz="2800" dirty="0"/>
              <a:t>mv</a:t>
            </a:r>
            <a:r>
              <a:rPr lang="zh-TW" altLang="zh-TW" sz="2800" dirty="0"/>
              <a:t>舞蹈教學</a:t>
            </a:r>
          </a:p>
          <a:p>
            <a:r>
              <a:rPr lang="zh-TW" altLang="zh-TW" sz="2800" dirty="0"/>
              <a:t>緩和伸展動作教學</a:t>
            </a:r>
            <a:endParaRPr lang="zh-TW" altLang="en-US" sz="28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908720"/>
            <a:ext cx="6400800" cy="6858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課程內容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03648" y="1556792"/>
            <a:ext cx="6400800" cy="4608512"/>
          </a:xfrm>
        </p:spPr>
        <p:txBody>
          <a:bodyPr>
            <a:noAutofit/>
          </a:bodyPr>
          <a:lstStyle/>
          <a:p>
            <a:pPr lvl="0"/>
            <a:r>
              <a:rPr lang="zh-TW" altLang="zh-TW" sz="2200" dirty="0"/>
              <a:t>基礎律動</a:t>
            </a:r>
            <a:r>
              <a:rPr lang="zh-TW" altLang="zh-TW" sz="2200" dirty="0" smtClean="0"/>
              <a:t>：</a:t>
            </a:r>
            <a:endParaRPr lang="en-US" altLang="zh-TW" sz="2200" dirty="0" smtClean="0"/>
          </a:p>
          <a:p>
            <a:pPr lvl="0" indent="0">
              <a:buNone/>
            </a:pPr>
            <a:r>
              <a:rPr lang="zh-TW" altLang="zh-TW" sz="2200" dirty="0" smtClean="0"/>
              <a:t>利用</a:t>
            </a:r>
            <a:r>
              <a:rPr lang="zh-TW" altLang="zh-TW" sz="2200" dirty="0"/>
              <a:t>有氧舞蹈，基礎</a:t>
            </a:r>
            <a:r>
              <a:rPr lang="en-US" altLang="zh-TW" sz="2200" dirty="0"/>
              <a:t>Hip-Hop</a:t>
            </a:r>
            <a:r>
              <a:rPr lang="zh-TW" altLang="zh-TW" sz="2200" dirty="0"/>
              <a:t>，</a:t>
            </a:r>
            <a:r>
              <a:rPr lang="en-US" altLang="zh-TW" sz="2200" dirty="0"/>
              <a:t>New jazz</a:t>
            </a:r>
            <a:r>
              <a:rPr lang="zh-TW" altLang="zh-TW" sz="2200" dirty="0"/>
              <a:t>等</a:t>
            </a:r>
            <a:r>
              <a:rPr lang="zh-TW" altLang="zh-TW" sz="2200" dirty="0" smtClean="0"/>
              <a:t>多種風格</a:t>
            </a:r>
            <a:r>
              <a:rPr lang="zh-TW" altLang="zh-TW" sz="2200" dirty="0" smtClean="0"/>
              <a:t>帶入</a:t>
            </a:r>
            <a:r>
              <a:rPr lang="zh-TW" altLang="zh-TW" sz="2200" dirty="0"/>
              <a:t>肢體律動完整呈現全身運動及基礎舞步教學。</a:t>
            </a:r>
          </a:p>
          <a:p>
            <a:pPr lvl="0"/>
            <a:r>
              <a:rPr lang="en-US" altLang="zh-TW" sz="2200" dirty="0"/>
              <a:t>MV</a:t>
            </a:r>
            <a:r>
              <a:rPr lang="zh-TW" altLang="zh-TW" sz="2200" dirty="0"/>
              <a:t>舞蹈</a:t>
            </a:r>
            <a:r>
              <a:rPr lang="zh-TW" altLang="zh-TW" sz="2200" dirty="0" smtClean="0"/>
              <a:t>：</a:t>
            </a:r>
            <a:endParaRPr lang="en-US" altLang="zh-TW" sz="2200" dirty="0" smtClean="0"/>
          </a:p>
          <a:p>
            <a:pPr lvl="0" indent="0">
              <a:buNone/>
            </a:pPr>
            <a:r>
              <a:rPr lang="zh-TW" altLang="zh-TW" sz="2200" dirty="0" smtClean="0"/>
              <a:t>精選</a:t>
            </a:r>
            <a:r>
              <a:rPr lang="zh-TW" altLang="zh-TW" sz="2200" dirty="0"/>
              <a:t>當下流行</a:t>
            </a:r>
            <a:r>
              <a:rPr lang="en-US" altLang="zh-TW" sz="2200" dirty="0"/>
              <a:t>MV</a:t>
            </a:r>
            <a:r>
              <a:rPr lang="zh-TW" altLang="zh-TW" sz="2200" dirty="0"/>
              <a:t>舞蹈分段式教學，每週完成</a:t>
            </a:r>
            <a:r>
              <a:rPr lang="en-US" altLang="zh-TW" sz="2200" dirty="0"/>
              <a:t>4-8</a:t>
            </a:r>
            <a:r>
              <a:rPr lang="zh-TW" altLang="zh-TW" sz="2200" dirty="0"/>
              <a:t>個八</a:t>
            </a:r>
            <a:r>
              <a:rPr lang="zh-TW" altLang="zh-TW" sz="2200" dirty="0" smtClean="0"/>
              <a:t>拍動作</a:t>
            </a:r>
            <a:r>
              <a:rPr lang="zh-TW" altLang="zh-TW" sz="2200" dirty="0"/>
              <a:t>，每週複習上星期動作，並增加進度</a:t>
            </a:r>
          </a:p>
          <a:p>
            <a:r>
              <a:rPr lang="zh-TW" altLang="zh-TW" sz="2200" dirty="0" smtClean="0"/>
              <a:t>緩和</a:t>
            </a:r>
            <a:r>
              <a:rPr lang="zh-TW" altLang="zh-TW" sz="2200" dirty="0"/>
              <a:t>運動</a:t>
            </a:r>
            <a:r>
              <a:rPr lang="zh-TW" altLang="zh-TW" sz="2200" dirty="0" smtClean="0"/>
              <a:t>：利用</a:t>
            </a:r>
            <a:r>
              <a:rPr lang="zh-TW" altLang="zh-TW" sz="2200" dirty="0"/>
              <a:t>簡易瑜珈動作做伸展及緩和。</a:t>
            </a:r>
            <a:endParaRPr lang="zh-TW" altLang="en-US" sz="22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課程進度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第一週　</a:t>
            </a:r>
            <a:endParaRPr lang="en-US" altLang="zh-TW" sz="2800" dirty="0" smtClean="0"/>
          </a:p>
          <a:p>
            <a:pPr indent="0">
              <a:buNone/>
            </a:pPr>
            <a:r>
              <a:rPr lang="zh-TW" altLang="en-US" sz="2800" dirty="0"/>
              <a:t>　</a:t>
            </a:r>
            <a:r>
              <a:rPr lang="zh-TW" altLang="en-US" sz="2800" dirty="0" smtClean="0"/>
              <a:t>　　　</a:t>
            </a:r>
            <a:r>
              <a:rPr lang="zh-TW" altLang="zh-TW" sz="2800" dirty="0" smtClean="0"/>
              <a:t>有氧舞蹈</a:t>
            </a:r>
            <a:r>
              <a:rPr lang="zh-TW" altLang="zh-TW" sz="2800" dirty="0"/>
              <a:t>暖</a:t>
            </a:r>
            <a:r>
              <a:rPr lang="zh-TW" altLang="zh-TW" sz="2800" dirty="0" smtClean="0"/>
              <a:t>身</a:t>
            </a:r>
            <a:endParaRPr lang="en-US" altLang="zh-TW" sz="2800" dirty="0" smtClean="0"/>
          </a:p>
          <a:p>
            <a:pPr indent="0">
              <a:buNone/>
            </a:pPr>
            <a:r>
              <a:rPr lang="zh-TW" altLang="en-US" sz="2800" dirty="0"/>
              <a:t>　</a:t>
            </a:r>
            <a:r>
              <a:rPr lang="zh-TW" altLang="en-US" sz="2800" dirty="0" smtClean="0"/>
              <a:t>　　　</a:t>
            </a:r>
            <a:r>
              <a:rPr lang="en-US" altLang="zh-TW" sz="2800" dirty="0" smtClean="0"/>
              <a:t>Hip-hop</a:t>
            </a:r>
            <a:r>
              <a:rPr lang="zh-TW" altLang="zh-TW" sz="2800" dirty="0"/>
              <a:t>基礎律</a:t>
            </a:r>
            <a:r>
              <a:rPr lang="zh-TW" altLang="zh-TW" sz="2800" dirty="0" smtClean="0"/>
              <a:t>動</a:t>
            </a:r>
            <a:endParaRPr lang="en-US" altLang="zh-TW" sz="2800" dirty="0"/>
          </a:p>
          <a:p>
            <a:pPr indent="0">
              <a:buNone/>
            </a:pPr>
            <a:r>
              <a:rPr lang="zh-TW" altLang="en-US" sz="2800" dirty="0" smtClean="0"/>
              <a:t>　　　　</a:t>
            </a:r>
            <a:r>
              <a:rPr lang="zh-TW" altLang="zh-TW" sz="2800" dirty="0" smtClean="0"/>
              <a:t>第一</a:t>
            </a:r>
            <a:r>
              <a:rPr lang="zh-TW" altLang="zh-TW" sz="2800" dirty="0"/>
              <a:t>首</a:t>
            </a:r>
            <a:r>
              <a:rPr lang="en-US" altLang="zh-TW" sz="2800" dirty="0"/>
              <a:t>mv</a:t>
            </a:r>
            <a:r>
              <a:rPr lang="zh-TW" altLang="zh-TW" sz="2800" dirty="0"/>
              <a:t>前奏動作教學</a:t>
            </a:r>
            <a:endParaRPr lang="zh-TW" altLang="en-US" sz="28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75" y="2333625"/>
            <a:ext cx="21907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72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課程進度與內容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TW" altLang="en-US" sz="2800" dirty="0" smtClean="0"/>
              <a:t>第二週　</a:t>
            </a:r>
            <a:endParaRPr lang="en-US" altLang="zh-TW" sz="2800" dirty="0" smtClean="0"/>
          </a:p>
          <a:p>
            <a:pPr indent="0">
              <a:buNone/>
            </a:pPr>
            <a:r>
              <a:rPr lang="zh-TW" altLang="en-US" sz="2800" dirty="0"/>
              <a:t>　</a:t>
            </a:r>
            <a:r>
              <a:rPr lang="zh-TW" altLang="en-US" sz="2800" dirty="0" smtClean="0"/>
              <a:t>　　　</a:t>
            </a:r>
            <a:r>
              <a:rPr lang="zh-TW" altLang="zh-TW" sz="3000" dirty="0" smtClean="0"/>
              <a:t>有氧舞蹈</a:t>
            </a:r>
            <a:r>
              <a:rPr lang="zh-TW" altLang="zh-TW" sz="3000" dirty="0"/>
              <a:t>暖</a:t>
            </a:r>
            <a:r>
              <a:rPr lang="zh-TW" altLang="zh-TW" sz="3000" dirty="0" smtClean="0"/>
              <a:t>身</a:t>
            </a:r>
            <a:endParaRPr lang="en-US" altLang="zh-TW" sz="3000" dirty="0" smtClean="0"/>
          </a:p>
          <a:p>
            <a:pPr indent="0">
              <a:buNone/>
            </a:pPr>
            <a:r>
              <a:rPr lang="zh-TW" altLang="en-US" sz="3000" dirty="0"/>
              <a:t>　</a:t>
            </a:r>
            <a:r>
              <a:rPr lang="zh-TW" altLang="en-US" sz="3000" dirty="0" smtClean="0"/>
              <a:t>　　　</a:t>
            </a:r>
            <a:r>
              <a:rPr lang="en-US" altLang="zh-TW" sz="3000" dirty="0" smtClean="0"/>
              <a:t>Hip-hop</a:t>
            </a:r>
            <a:r>
              <a:rPr lang="zh-TW" altLang="zh-TW" sz="3000" dirty="0"/>
              <a:t>基礎律</a:t>
            </a:r>
            <a:r>
              <a:rPr lang="zh-TW" altLang="zh-TW" sz="3000" dirty="0" smtClean="0"/>
              <a:t>動</a:t>
            </a:r>
            <a:endParaRPr lang="en-US" altLang="zh-TW" sz="3000" dirty="0"/>
          </a:p>
          <a:p>
            <a:pPr indent="0">
              <a:buNone/>
            </a:pPr>
            <a:r>
              <a:rPr lang="zh-TW" altLang="en-US" sz="3000" dirty="0" smtClean="0"/>
              <a:t>　　　　</a:t>
            </a:r>
            <a:r>
              <a:rPr lang="zh-TW" altLang="zh-TW" sz="3000" dirty="0" smtClean="0"/>
              <a:t>第一</a:t>
            </a:r>
            <a:r>
              <a:rPr lang="zh-TW" altLang="zh-TW" sz="3000" dirty="0"/>
              <a:t>首</a:t>
            </a:r>
            <a:r>
              <a:rPr lang="en-US" altLang="zh-TW" sz="3000" dirty="0" smtClean="0"/>
              <a:t>mv</a:t>
            </a:r>
            <a:r>
              <a:rPr lang="zh-TW" altLang="zh-TW" sz="3000" dirty="0" smtClean="0"/>
              <a:t>第一段</a:t>
            </a:r>
            <a:r>
              <a:rPr lang="en-US" altLang="zh-TW" sz="3000" dirty="0" smtClean="0"/>
              <a:t>8</a:t>
            </a:r>
            <a:r>
              <a:rPr lang="zh-TW" altLang="zh-TW" sz="3000" dirty="0" smtClean="0"/>
              <a:t>個八拍動作教學</a:t>
            </a:r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433893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課程進度與內容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sz="2800" dirty="0" smtClean="0"/>
              <a:t>第三週　</a:t>
            </a:r>
            <a:endParaRPr lang="en-US" altLang="zh-TW" sz="2800" dirty="0"/>
          </a:p>
          <a:p>
            <a:pPr indent="0">
              <a:buNone/>
            </a:pPr>
            <a:r>
              <a:rPr lang="zh-TW" altLang="en-US" sz="2800" dirty="0" smtClean="0"/>
              <a:t>　　　　</a:t>
            </a:r>
            <a:r>
              <a:rPr lang="zh-TW" altLang="zh-TW" sz="2800" dirty="0" smtClean="0"/>
              <a:t>有氧舞蹈</a:t>
            </a:r>
            <a:r>
              <a:rPr lang="zh-TW" altLang="zh-TW" sz="2800" dirty="0"/>
              <a:t>暖</a:t>
            </a:r>
            <a:r>
              <a:rPr lang="zh-TW" altLang="zh-TW" sz="2800" dirty="0" smtClean="0"/>
              <a:t>身</a:t>
            </a:r>
            <a:endParaRPr lang="en-US" altLang="zh-TW" sz="2800" dirty="0" smtClean="0"/>
          </a:p>
          <a:p>
            <a:pPr indent="0">
              <a:buNone/>
            </a:pPr>
            <a:r>
              <a:rPr lang="zh-TW" altLang="en-US" sz="2800" dirty="0" smtClean="0"/>
              <a:t>　　　　</a:t>
            </a:r>
            <a:r>
              <a:rPr lang="en-US" altLang="zh-TW" sz="2800" dirty="0" smtClean="0"/>
              <a:t>Hip-hop</a:t>
            </a:r>
            <a:r>
              <a:rPr lang="zh-TW" altLang="zh-TW" sz="2800" dirty="0"/>
              <a:t>基礎律</a:t>
            </a:r>
            <a:r>
              <a:rPr lang="zh-TW" altLang="zh-TW" sz="2800" dirty="0" smtClean="0"/>
              <a:t>動</a:t>
            </a:r>
            <a:endParaRPr lang="en-US" altLang="zh-TW" sz="2800" dirty="0" smtClean="0"/>
          </a:p>
          <a:p>
            <a:pPr indent="0">
              <a:buNone/>
            </a:pPr>
            <a:r>
              <a:rPr lang="zh-TW" altLang="en-US" sz="2800" dirty="0" smtClean="0"/>
              <a:t>　　　　</a:t>
            </a:r>
            <a:r>
              <a:rPr lang="zh-TW" altLang="zh-TW" sz="2800" dirty="0" smtClean="0"/>
              <a:t>副</a:t>
            </a:r>
            <a:r>
              <a:rPr lang="zh-TW" altLang="zh-TW" sz="2800" dirty="0"/>
              <a:t>歌動作分解</a:t>
            </a:r>
          </a:p>
          <a:p>
            <a:pPr indent="0">
              <a:buNone/>
            </a:pPr>
            <a:r>
              <a:rPr lang="zh-TW" altLang="en-US" sz="2800" dirty="0" smtClean="0"/>
              <a:t>　　　　</a:t>
            </a:r>
            <a:r>
              <a:rPr lang="zh-TW" altLang="zh-TW" sz="2800" dirty="0" smtClean="0"/>
              <a:t>第一</a:t>
            </a:r>
            <a:r>
              <a:rPr lang="zh-TW" altLang="zh-TW" sz="2800" dirty="0"/>
              <a:t>首</a:t>
            </a:r>
            <a:r>
              <a:rPr lang="en-US" altLang="zh-TW" sz="2800" dirty="0"/>
              <a:t>mv</a:t>
            </a:r>
            <a:r>
              <a:rPr lang="zh-TW" altLang="zh-TW" sz="2800" dirty="0"/>
              <a:t>副歌</a:t>
            </a:r>
            <a:r>
              <a:rPr lang="en-US" altLang="zh-TW" sz="2800" dirty="0"/>
              <a:t>8</a:t>
            </a:r>
            <a:r>
              <a:rPr lang="zh-TW" altLang="zh-TW" sz="2800" dirty="0"/>
              <a:t>個八拍動作教學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173" y="2359960"/>
            <a:ext cx="21907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93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課程進度與內容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sz="2800" dirty="0" smtClean="0"/>
              <a:t>第四週　</a:t>
            </a:r>
            <a:endParaRPr lang="en-US" altLang="zh-TW" sz="2800" dirty="0"/>
          </a:p>
          <a:p>
            <a:pPr indent="0">
              <a:buNone/>
            </a:pPr>
            <a:r>
              <a:rPr lang="zh-TW" altLang="en-US" sz="2800" dirty="0"/>
              <a:t>　</a:t>
            </a:r>
            <a:r>
              <a:rPr lang="zh-TW" altLang="en-US" sz="2800" dirty="0" smtClean="0"/>
              <a:t>　　　</a:t>
            </a:r>
            <a:r>
              <a:rPr lang="en-US" altLang="zh-TW" sz="2800" dirty="0" smtClean="0"/>
              <a:t>Free </a:t>
            </a:r>
            <a:r>
              <a:rPr lang="en-US" altLang="zh-TW" sz="2800" dirty="0"/>
              <a:t>style</a:t>
            </a:r>
            <a:r>
              <a:rPr lang="zh-TW" altLang="zh-TW" sz="2800" dirty="0"/>
              <a:t>基礎律</a:t>
            </a:r>
            <a:r>
              <a:rPr lang="zh-TW" altLang="zh-TW" sz="2800" dirty="0" smtClean="0"/>
              <a:t>動</a:t>
            </a:r>
            <a:endParaRPr lang="en-US" altLang="zh-TW" sz="2800" dirty="0" smtClean="0"/>
          </a:p>
          <a:p>
            <a:pPr indent="0">
              <a:buNone/>
            </a:pPr>
            <a:r>
              <a:rPr lang="zh-TW" altLang="en-US" sz="2800" dirty="0"/>
              <a:t>　</a:t>
            </a:r>
            <a:r>
              <a:rPr lang="zh-TW" altLang="en-US" sz="2800" dirty="0" smtClean="0"/>
              <a:t>　　　</a:t>
            </a:r>
            <a:r>
              <a:rPr lang="en-US" altLang="zh-TW" sz="2800" dirty="0" smtClean="0"/>
              <a:t>Hip-hop</a:t>
            </a:r>
            <a:r>
              <a:rPr lang="zh-TW" altLang="zh-TW" sz="2800" dirty="0"/>
              <a:t>進階</a:t>
            </a:r>
            <a:r>
              <a:rPr lang="zh-TW" altLang="zh-TW" sz="2800" dirty="0" smtClean="0"/>
              <a:t>動作</a:t>
            </a:r>
            <a:endParaRPr lang="en-US" altLang="zh-TW" sz="2800" dirty="0" smtClean="0"/>
          </a:p>
          <a:p>
            <a:pPr indent="0">
              <a:buNone/>
            </a:pPr>
            <a:r>
              <a:rPr lang="zh-TW" altLang="en-US" sz="2800" dirty="0"/>
              <a:t>　</a:t>
            </a:r>
            <a:r>
              <a:rPr lang="zh-TW" altLang="en-US" sz="2800" dirty="0" smtClean="0"/>
              <a:t>　　　</a:t>
            </a:r>
            <a:r>
              <a:rPr lang="en-US" altLang="zh-TW" sz="2800" dirty="0" smtClean="0"/>
              <a:t>mv</a:t>
            </a:r>
            <a:r>
              <a:rPr lang="zh-TW" altLang="zh-TW" sz="2800" dirty="0"/>
              <a:t>舞蹈動作</a:t>
            </a:r>
            <a:r>
              <a:rPr lang="zh-TW" altLang="zh-TW" sz="2800" dirty="0" smtClean="0"/>
              <a:t>分解</a:t>
            </a:r>
            <a:endParaRPr lang="en-US" altLang="zh-TW" sz="2800" dirty="0" smtClean="0"/>
          </a:p>
          <a:p>
            <a:pPr indent="0">
              <a:buNone/>
            </a:pPr>
            <a:r>
              <a:rPr lang="zh-TW" altLang="en-US" sz="2800" dirty="0" smtClean="0"/>
              <a:t>　　　　</a:t>
            </a:r>
            <a:r>
              <a:rPr lang="zh-TW" altLang="zh-TW" sz="2800" dirty="0" smtClean="0"/>
              <a:t>第一</a:t>
            </a:r>
            <a:r>
              <a:rPr lang="zh-TW" altLang="zh-TW" sz="2800" dirty="0"/>
              <a:t>首</a:t>
            </a:r>
            <a:r>
              <a:rPr lang="en-US" altLang="zh-TW" sz="2800" dirty="0"/>
              <a:t>mv</a:t>
            </a:r>
            <a:r>
              <a:rPr lang="zh-TW" altLang="zh-TW" sz="2800" dirty="0"/>
              <a:t>第二段</a:t>
            </a:r>
            <a:r>
              <a:rPr lang="en-US" altLang="zh-TW" sz="2800" dirty="0"/>
              <a:t>8</a:t>
            </a:r>
            <a:r>
              <a:rPr lang="zh-TW" altLang="zh-TW" sz="2800" dirty="0"/>
              <a:t>個八拍動作教學</a:t>
            </a:r>
          </a:p>
        </p:txBody>
      </p:sp>
    </p:spTree>
    <p:extLst>
      <p:ext uri="{BB962C8B-B14F-4D97-AF65-F5344CB8AC3E}">
        <p14:creationId xmlns:p14="http://schemas.microsoft.com/office/powerpoint/2010/main" val="2534761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課程進度與內容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sz="2800" dirty="0" smtClean="0"/>
              <a:t>第五週　</a:t>
            </a:r>
            <a:endParaRPr lang="en-US" altLang="zh-TW" sz="2800" dirty="0"/>
          </a:p>
          <a:p>
            <a:pPr indent="0">
              <a:buNone/>
            </a:pPr>
            <a:r>
              <a:rPr lang="zh-TW" altLang="en-US" sz="2800" dirty="0" smtClean="0"/>
              <a:t>　　　　</a:t>
            </a:r>
            <a:r>
              <a:rPr lang="en-US" altLang="zh-TW" sz="2800" dirty="0" smtClean="0"/>
              <a:t>Free </a:t>
            </a:r>
            <a:r>
              <a:rPr lang="en-US" altLang="zh-TW" sz="2800" dirty="0"/>
              <a:t>style</a:t>
            </a:r>
            <a:r>
              <a:rPr lang="zh-TW" altLang="zh-TW" sz="2800" dirty="0"/>
              <a:t>基礎律</a:t>
            </a:r>
            <a:r>
              <a:rPr lang="zh-TW" altLang="zh-TW" sz="2800" dirty="0" smtClean="0"/>
              <a:t>動</a:t>
            </a:r>
            <a:endParaRPr lang="en-US" altLang="zh-TW" sz="2800" dirty="0" smtClean="0"/>
          </a:p>
          <a:p>
            <a:pPr indent="0">
              <a:buNone/>
            </a:pPr>
            <a:r>
              <a:rPr lang="zh-TW" altLang="en-US" sz="2800" dirty="0" smtClean="0"/>
              <a:t>　　　　</a:t>
            </a:r>
            <a:r>
              <a:rPr lang="en-US" altLang="zh-TW" sz="2800" dirty="0" smtClean="0"/>
              <a:t>Hip-hop</a:t>
            </a:r>
            <a:r>
              <a:rPr lang="zh-TW" altLang="zh-TW" sz="2800" dirty="0"/>
              <a:t>進階</a:t>
            </a:r>
            <a:r>
              <a:rPr lang="zh-TW" altLang="zh-TW" sz="2800" dirty="0" smtClean="0"/>
              <a:t>動作</a:t>
            </a:r>
            <a:endParaRPr lang="en-US" altLang="zh-TW" sz="2800" dirty="0" smtClean="0"/>
          </a:p>
          <a:p>
            <a:pPr indent="0">
              <a:buNone/>
            </a:pPr>
            <a:r>
              <a:rPr lang="zh-TW" altLang="en-US" sz="2800" dirty="0"/>
              <a:t>　</a:t>
            </a:r>
            <a:r>
              <a:rPr lang="zh-TW" altLang="en-US" sz="2800" dirty="0" smtClean="0"/>
              <a:t>　　　</a:t>
            </a:r>
            <a:r>
              <a:rPr lang="en-US" altLang="zh-TW" sz="2800" dirty="0" smtClean="0"/>
              <a:t>mv</a:t>
            </a:r>
            <a:r>
              <a:rPr lang="zh-TW" altLang="zh-TW" sz="2800" dirty="0"/>
              <a:t>舞蹈動作分解</a:t>
            </a:r>
          </a:p>
          <a:p>
            <a:pPr indent="0">
              <a:buNone/>
            </a:pPr>
            <a:r>
              <a:rPr lang="zh-TW" altLang="en-US" sz="2800" dirty="0" smtClean="0"/>
              <a:t>　　　　</a:t>
            </a:r>
            <a:r>
              <a:rPr lang="zh-TW" altLang="zh-TW" sz="2800" dirty="0" smtClean="0"/>
              <a:t>第一</a:t>
            </a:r>
            <a:r>
              <a:rPr lang="zh-TW" altLang="zh-TW" sz="2800" dirty="0"/>
              <a:t>首</a:t>
            </a:r>
            <a:r>
              <a:rPr lang="en-US" altLang="zh-TW" sz="2800" dirty="0"/>
              <a:t>mv</a:t>
            </a:r>
            <a:r>
              <a:rPr lang="zh-TW" altLang="zh-TW" sz="2800" dirty="0"/>
              <a:t>副歌</a:t>
            </a:r>
            <a:r>
              <a:rPr lang="en-US" altLang="zh-TW" sz="2800" dirty="0"/>
              <a:t>8</a:t>
            </a:r>
            <a:r>
              <a:rPr lang="zh-TW" altLang="zh-TW" sz="2800" dirty="0"/>
              <a:t>個八拍動作教學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347618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時裝">
  <a:themeElements>
    <a:clrScheme name="時裝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黑領帶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時裝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616</TotalTime>
  <Words>279</Words>
  <Application>Microsoft Office PowerPoint</Application>
  <PresentationFormat>如螢幕大小 (4:3)</PresentationFormat>
  <Paragraphs>113</Paragraphs>
  <Slides>22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時裝</vt:lpstr>
      <vt:lpstr>流行mv舞蹈</vt:lpstr>
      <vt:lpstr>課程介紹</vt:lpstr>
      <vt:lpstr> 課程目標</vt:lpstr>
      <vt:lpstr>課程內容</vt:lpstr>
      <vt:lpstr>課程進度</vt:lpstr>
      <vt:lpstr>課程進度與內容</vt:lpstr>
      <vt:lpstr>課程進度與內容</vt:lpstr>
      <vt:lpstr>課程進度與內容</vt:lpstr>
      <vt:lpstr>課程進度與內容</vt:lpstr>
      <vt:lpstr>課程進度與內容</vt:lpstr>
      <vt:lpstr>課程進度與內容</vt:lpstr>
      <vt:lpstr>課程進度與內容</vt:lpstr>
      <vt:lpstr>課程進度與內容</vt:lpstr>
      <vt:lpstr>課程進度與內容</vt:lpstr>
      <vt:lpstr>課程進度與內容</vt:lpstr>
      <vt:lpstr>課程進度與內容</vt:lpstr>
      <vt:lpstr>課程進度與內容</vt:lpstr>
      <vt:lpstr>課程進度與內容</vt:lpstr>
      <vt:lpstr>課程進度與內容</vt:lpstr>
      <vt:lpstr>課程進度與內容</vt:lpstr>
      <vt:lpstr>課程進度與內容</vt:lpstr>
      <vt:lpstr>課程進度與內容</vt:lpstr>
    </vt:vector>
  </TitlesOfParts>
  <Company>888TIGER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TIGER-XP</dc:creator>
  <cp:lastModifiedBy>FISH</cp:lastModifiedBy>
  <cp:revision>50</cp:revision>
  <dcterms:created xsi:type="dcterms:W3CDTF">2010-12-06T14:00:12Z</dcterms:created>
  <dcterms:modified xsi:type="dcterms:W3CDTF">2012-06-24T07:09:51Z</dcterms:modified>
</cp:coreProperties>
</file>